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50"/>
  </p:notesMasterIdLst>
  <p:sldIdLst>
    <p:sldId id="2146852278" r:id="rId7"/>
    <p:sldId id="2146852286" r:id="rId8"/>
    <p:sldId id="2146852285" r:id="rId9"/>
    <p:sldId id="2146852291" r:id="rId10"/>
    <p:sldId id="2146852287" r:id="rId11"/>
    <p:sldId id="2146852226" r:id="rId12"/>
    <p:sldId id="2146852283" r:id="rId13"/>
    <p:sldId id="2146852274" r:id="rId14"/>
    <p:sldId id="2146852273" r:id="rId15"/>
    <p:sldId id="2146852275" r:id="rId16"/>
    <p:sldId id="2146852279" r:id="rId17"/>
    <p:sldId id="2146852267" r:id="rId18"/>
    <p:sldId id="2146852290" r:id="rId19"/>
    <p:sldId id="2146852277" r:id="rId20"/>
    <p:sldId id="2146852248" r:id="rId21"/>
    <p:sldId id="2146852289" r:id="rId22"/>
    <p:sldId id="698" r:id="rId23"/>
    <p:sldId id="2146852284" r:id="rId24"/>
    <p:sldId id="2146852268" r:id="rId25"/>
    <p:sldId id="2146852288" r:id="rId26"/>
    <p:sldId id="2146852237" r:id="rId27"/>
    <p:sldId id="2146852238" r:id="rId28"/>
    <p:sldId id="2146852265" r:id="rId29"/>
    <p:sldId id="2146852269" r:id="rId30"/>
    <p:sldId id="2146852270" r:id="rId31"/>
    <p:sldId id="2146852271" r:id="rId32"/>
    <p:sldId id="2146852276" r:id="rId33"/>
    <p:sldId id="2146852232" r:id="rId34"/>
    <p:sldId id="2146852239" r:id="rId35"/>
    <p:sldId id="2081" r:id="rId36"/>
    <p:sldId id="2146852264" r:id="rId37"/>
    <p:sldId id="2146852253" r:id="rId38"/>
    <p:sldId id="645" r:id="rId39"/>
    <p:sldId id="759" r:id="rId40"/>
    <p:sldId id="2146852252" r:id="rId41"/>
    <p:sldId id="2146852255" r:id="rId42"/>
    <p:sldId id="2146852262" r:id="rId43"/>
    <p:sldId id="376" r:id="rId44"/>
    <p:sldId id="377" r:id="rId45"/>
    <p:sldId id="2146852259" r:id="rId46"/>
    <p:sldId id="2146852260" r:id="rId47"/>
    <p:sldId id="2146852256" r:id="rId48"/>
    <p:sldId id="2146852199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66FF"/>
    <a:srgbClr val="FFEBFF"/>
    <a:srgbClr val="FFE1FF"/>
    <a:srgbClr val="FF99FF"/>
    <a:srgbClr val="FFD9FF"/>
    <a:srgbClr val="FFE697"/>
    <a:srgbClr val="FFFF9F"/>
    <a:srgbClr val="FF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3772" autoAdjust="0"/>
  </p:normalViewPr>
  <p:slideViewPr>
    <p:cSldViewPr snapToGrid="0">
      <p:cViewPr varScale="1">
        <p:scale>
          <a:sx n="60" d="100"/>
          <a:sy n="60" d="100"/>
        </p:scale>
        <p:origin x="6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</a:t>
            </a:r>
            <a:r>
              <a:rPr lang="en-US" dirty="0" err="1"/>
              <a:t>Temperature,Humidity</a:t>
            </a:r>
            <a:r>
              <a:rPr lang="en-US" dirty="0"/>
              <a:t>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also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action plan</a:t>
            </a:r>
          </a:p>
          <a:p>
            <a:r>
              <a:rPr lang="en-US" dirty="0"/>
              <a:t>in first month, we have study project detail and training to be ready for the project that we </a:t>
            </a:r>
          </a:p>
          <a:p>
            <a:r>
              <a:rPr lang="en-US" dirty="0"/>
              <a:t>have received The second month and the third month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12/10/65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13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26.pn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32.jpe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29.png"/><Relationship Id="rId4" Type="http://schemas.openxmlformats.org/officeDocument/2006/relationships/image" Target="../media/image61.png"/><Relationship Id="rId9" Type="http://schemas.openxmlformats.org/officeDocument/2006/relationships/image" Target="../media/image28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76.png"/><Relationship Id="rId4" Type="http://schemas.openxmlformats.org/officeDocument/2006/relationships/image" Target="../media/image71.jpe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7.png"/><Relationship Id="rId7" Type="http://schemas.openxmlformats.org/officeDocument/2006/relationships/image" Target="../media/image8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13" Type="http://schemas.openxmlformats.org/officeDocument/2006/relationships/hyperlink" Target="https://freesvg.org/computer-server-vector-image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hyperlink" Target="https://openclipart.org/detail/296351/desktop-computer-3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courses.lumenlearning.com/wm-compapp/chapter/internet-and-excel/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6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9.png"/><Relationship Id="rId18" Type="http://schemas.openxmlformats.org/officeDocument/2006/relationships/image" Target="../media/image26.png"/><Relationship Id="rId26" Type="http://schemas.openxmlformats.org/officeDocument/2006/relationships/image" Target="../media/image115.png"/><Relationship Id="rId3" Type="http://schemas.openxmlformats.org/officeDocument/2006/relationships/image" Target="../media/image106.png"/><Relationship Id="rId21" Type="http://schemas.openxmlformats.org/officeDocument/2006/relationships/image" Target="../media/image2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5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6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24" Type="http://schemas.openxmlformats.org/officeDocument/2006/relationships/image" Target="../media/image113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23" Type="http://schemas.openxmlformats.org/officeDocument/2006/relationships/image" Target="../media/image112.png"/><Relationship Id="rId10" Type="http://schemas.openxmlformats.org/officeDocument/2006/relationships/image" Target="../media/image62.png"/><Relationship Id="rId19" Type="http://schemas.openxmlformats.org/officeDocument/2006/relationships/image" Target="../media/image27.png"/><Relationship Id="rId4" Type="http://schemas.openxmlformats.org/officeDocument/2006/relationships/image" Target="../media/image107.png"/><Relationship Id="rId9" Type="http://schemas.openxmlformats.org/officeDocument/2006/relationships/image" Target="../media/image60.png"/><Relationship Id="rId14" Type="http://schemas.openxmlformats.org/officeDocument/2006/relationships/image" Target="../media/image95.png"/><Relationship Id="rId2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jpe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3.jpe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7.png"/><Relationship Id="rId7" Type="http://schemas.openxmlformats.org/officeDocument/2006/relationships/image" Target="../media/image140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301053-08A4-4222-9455-F091E8FBE8DC}"/>
              </a:ext>
            </a:extLst>
          </p:cNvPr>
          <p:cNvSpPr/>
          <p:nvPr/>
        </p:nvSpPr>
        <p:spPr>
          <a:xfrm>
            <a:off x="4934" y="1086"/>
            <a:ext cx="12182132" cy="3996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3208"/>
            <a:endParaRPr kumimoji="1" lang="th-TH" sz="19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2F80-0C83-4B80-BCDB-A36989F3A9F7}"/>
              </a:ext>
            </a:extLst>
          </p:cNvPr>
          <p:cNvSpPr txBox="1"/>
          <p:nvPr/>
        </p:nvSpPr>
        <p:spPr>
          <a:xfrm>
            <a:off x="-14583" y="0"/>
            <a:ext cx="3902350" cy="461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208"/>
            <a:r>
              <a:rPr kumimoji="1" lang="en-US" sz="2000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Internship</a:t>
            </a:r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responsibility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4AF1D4-6841-436C-B793-5AE6EDB6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9" y="1135221"/>
            <a:ext cx="7220993" cy="4318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Energy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5701851" y="1823027"/>
            <a:ext cx="1295402" cy="276999"/>
          </a:xfrm>
          <a:prstGeom prst="borderCallout1">
            <a:avLst>
              <a:gd name="adj1" fmla="val 284341"/>
              <a:gd name="adj2" fmla="val -912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EB233-0AF7-48B8-AE50-8C82277A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02" y="21517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72DD4D-7AB4-4669-B363-9E26E92DC0BF}"/>
              </a:ext>
            </a:extLst>
          </p:cNvPr>
          <p:cNvSpPr txBox="1"/>
          <p:nvPr/>
        </p:nvSpPr>
        <p:spPr>
          <a:xfrm>
            <a:off x="12359086" y="5225432"/>
            <a:ext cx="237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กราฟ แท่ง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3DB1D759-7B32-490D-A7CC-C95BE88F4B2F}"/>
              </a:ext>
            </a:extLst>
          </p:cNvPr>
          <p:cNvSpPr/>
          <p:nvPr/>
        </p:nvSpPr>
        <p:spPr>
          <a:xfrm>
            <a:off x="7692959" y="1768131"/>
            <a:ext cx="1836807" cy="331895"/>
          </a:xfrm>
          <a:prstGeom prst="borderCallout1">
            <a:avLst>
              <a:gd name="adj1" fmla="val 668891"/>
              <a:gd name="adj2" fmla="val -177898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E21-E3C0-4AB9-AF75-A388236FE209}"/>
              </a:ext>
            </a:extLst>
          </p:cNvPr>
          <p:cNvSpPr txBox="1"/>
          <p:nvPr/>
        </p:nvSpPr>
        <p:spPr>
          <a:xfrm>
            <a:off x="819986" y="60139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BF0B0B8-37E8-4380-9CB7-3ABB8D28B030}"/>
              </a:ext>
            </a:extLst>
          </p:cNvPr>
          <p:cNvSpPr/>
          <p:nvPr/>
        </p:nvSpPr>
        <p:spPr>
          <a:xfrm>
            <a:off x="281811" y="53650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D12AB6-58F7-4DBA-A955-539FE2DB2E15}"/>
              </a:ext>
            </a:extLst>
          </p:cNvPr>
          <p:cNvSpPr/>
          <p:nvPr/>
        </p:nvSpPr>
        <p:spPr>
          <a:xfrm>
            <a:off x="3992475" y="2594713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78F49B-71D7-42CC-A1F9-2D8FE05DAA4E}"/>
              </a:ext>
            </a:extLst>
          </p:cNvPr>
          <p:cNvSpPr/>
          <p:nvPr/>
        </p:nvSpPr>
        <p:spPr>
          <a:xfrm>
            <a:off x="3314049" y="3575230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1DC4-1712-43EF-92A2-70F74C61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40" y="1329168"/>
            <a:ext cx="3910389" cy="1232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1722E-A6DB-4DF5-97D9-D526FF7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795" y="3301120"/>
            <a:ext cx="3846436" cy="10969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40B0BD-6F5F-4594-9BB9-3C0090A6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54" y="1351267"/>
            <a:ext cx="2804254" cy="1415272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57472" y="1250958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23"/>
          <a:stretch/>
        </p:blipFill>
        <p:spPr>
          <a:xfrm>
            <a:off x="3684233" y="759608"/>
            <a:ext cx="1745390" cy="55408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75956E-251E-4EFD-9BD2-BBE2BE412E90}"/>
              </a:ext>
            </a:extLst>
          </p:cNvPr>
          <p:cNvSpPr/>
          <p:nvPr/>
        </p:nvSpPr>
        <p:spPr>
          <a:xfrm>
            <a:off x="-2822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Design and confirm requirement : Sidebar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AE71E5-E929-4A0D-BAD1-70DDA34C08C2}"/>
              </a:ext>
            </a:extLst>
          </p:cNvPr>
          <p:cNvSpPr txBox="1"/>
          <p:nvPr/>
        </p:nvSpPr>
        <p:spPr>
          <a:xfrm>
            <a:off x="125084" y="41103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idebar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A1C82B-B320-4ECB-8572-5613360D5EA8}"/>
              </a:ext>
            </a:extLst>
          </p:cNvPr>
          <p:cNvSpPr/>
          <p:nvPr/>
        </p:nvSpPr>
        <p:spPr>
          <a:xfrm>
            <a:off x="5566298" y="772123"/>
            <a:ext cx="6497793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 &amp; Humid Each Room is show Trend(History)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476988" y="1684734"/>
            <a:ext cx="2224274" cy="310920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476988" y="4831475"/>
            <a:ext cx="2224274" cy="796967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7E96F1-489A-4E35-AF08-B288A289A6AB}"/>
              </a:ext>
            </a:extLst>
          </p:cNvPr>
          <p:cNvSpPr/>
          <p:nvPr/>
        </p:nvSpPr>
        <p:spPr>
          <a:xfrm>
            <a:off x="5908507" y="2717879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Each Building is show Gauge Chart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476988" y="5673275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5078DD-D159-4413-A024-7371F00F1EE2}"/>
              </a:ext>
            </a:extLst>
          </p:cNvPr>
          <p:cNvSpPr/>
          <p:nvPr/>
        </p:nvSpPr>
        <p:spPr>
          <a:xfrm>
            <a:off x="5870649" y="4541817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Each Room is show graph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7021B7E-C870-4A1E-9936-455E12A09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795" y="5098862"/>
            <a:ext cx="3910391" cy="11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Graphic 61" descr="Quill with solid fill">
            <a:extLst>
              <a:ext uri="{FF2B5EF4-FFF2-40B4-BE49-F238E27FC236}">
                <a16:creationId xmlns:a16="http://schemas.microsoft.com/office/drawing/2014/main" id="{F7AA0B72-529F-4DC8-9190-88CF11D37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3292" y="4831474"/>
            <a:ext cx="866161" cy="866161"/>
          </a:xfrm>
          <a:prstGeom prst="rect">
            <a:avLst/>
          </a:prstGeom>
        </p:spPr>
      </p:pic>
      <p:pic>
        <p:nvPicPr>
          <p:cNvPr id="64" name="Graphic 63" descr="Checklist with solid fill">
            <a:extLst>
              <a:ext uri="{FF2B5EF4-FFF2-40B4-BE49-F238E27FC236}">
                <a16:creationId xmlns:a16="http://schemas.microsoft.com/office/drawing/2014/main" id="{01C07575-960D-4DD2-960C-DB5CEAF72E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9626" y="4406640"/>
            <a:ext cx="866161" cy="866161"/>
          </a:xfrm>
          <a:prstGeom prst="rect">
            <a:avLst/>
          </a:prstGeom>
        </p:spPr>
      </p:pic>
      <p:pic>
        <p:nvPicPr>
          <p:cNvPr id="66" name="Graphic 65" descr="Checklist outline">
            <a:extLst>
              <a:ext uri="{FF2B5EF4-FFF2-40B4-BE49-F238E27FC236}">
                <a16:creationId xmlns:a16="http://schemas.microsoft.com/office/drawing/2014/main" id="{472A3E2E-6CC7-435D-9FE3-38777D656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72" y="4406640"/>
            <a:ext cx="866161" cy="866161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526473" y="2964873"/>
            <a:ext cx="2678876" cy="866161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7" grpId="0" animBg="1"/>
      <p:bldP spid="39" grpId="0" animBg="1"/>
      <p:bldP spid="42" grpId="0" animBg="1"/>
      <p:bldP spid="49" grpId="0" animBg="1"/>
      <p:bldP spid="50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overall of FAC Dashboard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12404366" y="6211669"/>
            <a:ext cx="78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Configuration</a:t>
            </a:r>
          </a:p>
          <a:p>
            <a:r>
              <a:rPr lang="en-US" sz="1200" dirty="0"/>
              <a:t>   1.1) Distribute to </a:t>
            </a:r>
            <a:r>
              <a:rPr lang="en-US" sz="1200" dirty="0" err="1"/>
              <a:t>P’Nut</a:t>
            </a:r>
            <a:r>
              <a:rPr lang="en-US" sz="1200" dirty="0"/>
              <a:t> summary to FAC dashboard</a:t>
            </a:r>
          </a:p>
          <a:p>
            <a:r>
              <a:rPr lang="en-US" sz="1200" dirty="0"/>
              <a:t>   1.2) Create Sidebar menu by Building and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44441" y="52010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B5D40BB-3194-4D84-AC6F-41E4C8C4D526}"/>
              </a:ext>
            </a:extLst>
          </p:cNvPr>
          <p:cNvSpPr/>
          <p:nvPr/>
        </p:nvSpPr>
        <p:spPr>
          <a:xfrm>
            <a:off x="243000" y="501008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1C159-25BA-4A47-9F43-D1FB9430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9" y="1346917"/>
            <a:ext cx="11140403" cy="201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FAFD7-FDE8-4E5B-8634-E10EC92F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8" y="3362036"/>
            <a:ext cx="5515295" cy="2994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029F1-1D22-45B5-8429-DEE81360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73" y="3362036"/>
            <a:ext cx="5625109" cy="2994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FB7916-58E2-4556-9709-63CB5E91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77" y="1116257"/>
            <a:ext cx="1645259" cy="5240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CF42B7-4669-47BE-B9B8-96B1606A7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76" y="1121100"/>
            <a:ext cx="11140403" cy="2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F6AF-6EB4-4BA6-AEE7-3047AB8C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764C1-F4A4-47DB-8D07-DFC2F0BF5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9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26496" y="382124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F0369C-0006-46AB-8604-32DFFF8A11A4}"/>
              </a:ext>
            </a:extLst>
          </p:cNvPr>
          <p:cNvSpPr/>
          <p:nvPr/>
        </p:nvSpPr>
        <p:spPr>
          <a:xfrm>
            <a:off x="0" y="2801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What to expect after completing the internship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E91F703-66B4-4B05-B3A1-C88292C5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2" y="868403"/>
            <a:ext cx="2498652" cy="1430225"/>
          </a:xfrm>
          <a:prstGeom prst="rect">
            <a:avLst/>
          </a:prstGeom>
          <a:ln w="38100">
            <a:solidFill>
              <a:schemeClr val="accent4"/>
            </a:solidFill>
            <a:prstDash val="dash"/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B78519-6D00-4EA7-A393-1B4517E8F619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E1109D-2FD9-40BD-B256-394E34F15002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FA056DF-85D6-4A8A-A2C6-516FC622B22B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2D166D-C635-4314-A465-58458C04D636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Situation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7F5EB-2410-465A-82B7-F32F36DB668C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6522298-054E-4CEF-BEE9-8A482401F30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AE44C-CD42-451C-8D6D-1FDBDA8AAF54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ABF23-6F05-42FF-9CED-6BE119D59436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B7C38-AD44-45E1-BBE2-5EAC355EF89D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516FFF-52D1-4EE4-A6E2-60FA6938C7DA}"/>
              </a:ext>
            </a:extLst>
          </p:cNvPr>
          <p:cNvSpPr txBox="1"/>
          <p:nvPr/>
        </p:nvSpPr>
        <p:spPr>
          <a:xfrm>
            <a:off x="65377" y="641342"/>
            <a:ext cx="8900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Database and generate data to Dashboard.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64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30" grpId="0" animBg="1"/>
      <p:bldP spid="3" grpId="0" animBg="1"/>
      <p:bldP spid="8" grpId="0" animBg="1"/>
      <p:bldP spid="9" grpId="0"/>
      <p:bldP spid="10" grpId="0"/>
      <p:bldP spid="14" grpId="0" animBg="1"/>
      <p:bldP spid="15" grpId="0"/>
      <p:bldP spid="16" grpId="0"/>
      <p:bldP spid="17" grpId="0" animBg="1"/>
      <p:bldP spid="18" grpId="0"/>
      <p:bldP spid="23" grpId="0"/>
      <p:bldP spid="24" grpId="0"/>
      <p:bldP spid="25" grpId="0"/>
      <p:bldP spid="29" grpId="0"/>
      <p:bldP spid="7" grpId="0" animBg="1"/>
      <p:bldP spid="33" grpId="0"/>
      <p:bldP spid="34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6007293-3627-472B-AB86-796BF300E0BC}"/>
              </a:ext>
            </a:extLst>
          </p:cNvPr>
          <p:cNvSpPr/>
          <p:nvPr/>
        </p:nvSpPr>
        <p:spPr>
          <a:xfrm>
            <a:off x="0" y="60857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-4934" y="334916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Problem</a:t>
            </a:r>
            <a:endParaRPr lang="en-US" sz="20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833717" y="1063723"/>
            <a:ext cx="5965593" cy="1867341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8946937" y="229219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61" name="Group 20">
            <a:extLst>
              <a:ext uri="{FF2B5EF4-FFF2-40B4-BE49-F238E27FC236}">
                <a16:creationId xmlns:a16="http://schemas.microsoft.com/office/drawing/2014/main" id="{7C406453-2941-4F7D-A4E5-FEA57C380F9A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9918448" y="5384246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grpSp>
        <p:nvGrpSpPr>
          <p:cNvPr id="66" name="Group 20">
            <a:extLst>
              <a:ext uri="{FF2B5EF4-FFF2-40B4-BE49-F238E27FC236}">
                <a16:creationId xmlns:a16="http://schemas.microsoft.com/office/drawing/2014/main" id="{51BEC64E-0C92-4547-B810-F5C2281DF5BD}"/>
              </a:ext>
            </a:extLst>
          </p:cNvPr>
          <p:cNvGrpSpPr>
            <a:grpSpLocks/>
          </p:cNvGrpSpPr>
          <p:nvPr/>
        </p:nvGrpSpPr>
        <p:grpSpPr bwMode="auto">
          <a:xfrm>
            <a:off x="8771629" y="4300580"/>
            <a:ext cx="662650" cy="991138"/>
            <a:chOff x="1248694" y="752937"/>
            <a:chExt cx="186436" cy="27745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CD49A62-8FC0-428D-B0BA-1EE42CECF72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D89C574D-D6C4-4259-A424-D7260B3C4EFB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9" name="Thought Bubble: Cloud 68">
            <a:extLst>
              <a:ext uri="{FF2B5EF4-FFF2-40B4-BE49-F238E27FC236}">
                <a16:creationId xmlns:a16="http://schemas.microsoft.com/office/drawing/2014/main" id="{0ABA5750-B73D-4DDE-A665-F4139D9A786E}"/>
              </a:ext>
            </a:extLst>
          </p:cNvPr>
          <p:cNvSpPr/>
          <p:nvPr/>
        </p:nvSpPr>
        <p:spPr>
          <a:xfrm>
            <a:off x="9761927" y="3479820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09F7DAE-7C8F-4539-BEAA-E958D0D150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63" t="10239" r="5373" b="15210"/>
          <a:stretch/>
        </p:blipFill>
        <p:spPr>
          <a:xfrm>
            <a:off x="9803903" y="3512440"/>
            <a:ext cx="1367630" cy="703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7A48E-5E4D-43D2-8E3E-066032428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6912" y="4666074"/>
            <a:ext cx="1508137" cy="866876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  <p:grpSp>
        <p:nvGrpSpPr>
          <p:cNvPr id="44" name="Group 20">
            <a:extLst>
              <a:ext uri="{FF2B5EF4-FFF2-40B4-BE49-F238E27FC236}">
                <a16:creationId xmlns:a16="http://schemas.microsoft.com/office/drawing/2014/main" id="{578D4A22-CD71-45D2-97BB-E70741BD8E7C}"/>
              </a:ext>
            </a:extLst>
          </p:cNvPr>
          <p:cNvGrpSpPr>
            <a:grpSpLocks/>
          </p:cNvGrpSpPr>
          <p:nvPr/>
        </p:nvGrpSpPr>
        <p:grpSpPr bwMode="auto">
          <a:xfrm>
            <a:off x="9554779" y="4277692"/>
            <a:ext cx="662650" cy="991138"/>
            <a:chOff x="1248694" y="752937"/>
            <a:chExt cx="186436" cy="27745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C478F33-1E20-4C03-B8E4-AE32437D6C6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0A42EAD8-2BB9-4F1A-BEAB-DE1C6855B938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6" name="Group 20">
            <a:extLst>
              <a:ext uri="{FF2B5EF4-FFF2-40B4-BE49-F238E27FC236}">
                <a16:creationId xmlns:a16="http://schemas.microsoft.com/office/drawing/2014/main" id="{145A924C-424E-4FC9-B1D9-1840E5A52002}"/>
              </a:ext>
            </a:extLst>
          </p:cNvPr>
          <p:cNvGrpSpPr>
            <a:grpSpLocks/>
          </p:cNvGrpSpPr>
          <p:nvPr/>
        </p:nvGrpSpPr>
        <p:grpSpPr bwMode="auto">
          <a:xfrm>
            <a:off x="10334082" y="4277692"/>
            <a:ext cx="662650" cy="991138"/>
            <a:chOff x="1248694" y="752937"/>
            <a:chExt cx="186436" cy="27745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023F9C5-7194-4310-9D58-652D70AE61C0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0" name="Flowchart: Delay 79">
              <a:extLst>
                <a:ext uri="{FF2B5EF4-FFF2-40B4-BE49-F238E27FC236}">
                  <a16:creationId xmlns:a16="http://schemas.microsoft.com/office/drawing/2014/main" id="{75BFE70D-4A76-4A02-8B82-6DC479C7E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81" name="Group 20">
            <a:extLst>
              <a:ext uri="{FF2B5EF4-FFF2-40B4-BE49-F238E27FC236}">
                <a16:creationId xmlns:a16="http://schemas.microsoft.com/office/drawing/2014/main" id="{75ED33C9-8EBE-4B04-98F3-F997F0BAF74C}"/>
              </a:ext>
            </a:extLst>
          </p:cNvPr>
          <p:cNvGrpSpPr>
            <a:grpSpLocks/>
          </p:cNvGrpSpPr>
          <p:nvPr/>
        </p:nvGrpSpPr>
        <p:grpSpPr bwMode="auto">
          <a:xfrm>
            <a:off x="11193910" y="4300580"/>
            <a:ext cx="662650" cy="991138"/>
            <a:chOff x="1248694" y="752937"/>
            <a:chExt cx="186436" cy="27745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F89A51E-15D6-4022-8FF6-DF9C98EC6E27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3" name="Flowchart: Delay 82">
              <a:extLst>
                <a:ext uri="{FF2B5EF4-FFF2-40B4-BE49-F238E27FC236}">
                  <a16:creationId xmlns:a16="http://schemas.microsoft.com/office/drawing/2014/main" id="{9B800050-6A64-437D-9DDD-6900771BAE8C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84" name="Picture 83" descr="A picture containing icon&#10;&#10;Description automatically generated">
            <a:extLst>
              <a:ext uri="{FF2B5EF4-FFF2-40B4-BE49-F238E27FC236}">
                <a16:creationId xmlns:a16="http://schemas.microsoft.com/office/drawing/2014/main" id="{9A9F1391-2AE4-4C3B-828C-D72E0BD373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48361" y="1494211"/>
            <a:ext cx="986115" cy="986115"/>
          </a:xfrm>
          <a:prstGeom prst="rect">
            <a:avLst/>
          </a:prstGeom>
        </p:spPr>
      </p:pic>
      <p:pic>
        <p:nvPicPr>
          <p:cNvPr id="8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6D19EBC7-5F2F-4FC1-A5BA-DDF4EE754E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 bwMode="gray">
          <a:xfrm>
            <a:off x="3158764" y="1545638"/>
            <a:ext cx="825556" cy="919673"/>
          </a:xfrm>
          <a:prstGeom prst="rect">
            <a:avLst/>
          </a:prstGeom>
        </p:spPr>
      </p:pic>
      <p:sp>
        <p:nvSpPr>
          <p:cNvPr id="86" name="Arrow: Down 85">
            <a:extLst>
              <a:ext uri="{FF2B5EF4-FFF2-40B4-BE49-F238E27FC236}">
                <a16:creationId xmlns:a16="http://schemas.microsoft.com/office/drawing/2014/main" id="{08B653D3-6EA8-4A10-B414-E16554F8EA37}"/>
              </a:ext>
            </a:extLst>
          </p:cNvPr>
          <p:cNvSpPr/>
          <p:nvPr/>
        </p:nvSpPr>
        <p:spPr>
          <a:xfrm rot="5400000">
            <a:off x="2123874" y="1480255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DFA97A91-ED9D-4A89-B439-55C12A89CC34}"/>
              </a:ext>
            </a:extLst>
          </p:cNvPr>
          <p:cNvSpPr txBox="1">
            <a:spLocks/>
          </p:cNvSpPr>
          <p:nvPr/>
        </p:nvSpPr>
        <p:spPr bwMode="gray">
          <a:xfrm>
            <a:off x="1973209" y="2364571"/>
            <a:ext cx="2309762" cy="40371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E35DEA-10F3-4FB8-A4E4-E1C0C043E478}"/>
              </a:ext>
            </a:extLst>
          </p:cNvPr>
          <p:cNvSpPr/>
          <p:nvPr/>
        </p:nvSpPr>
        <p:spPr>
          <a:xfrm>
            <a:off x="936531" y="1241764"/>
            <a:ext cx="3642565" cy="1527347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36264989-369B-4A5A-9C59-C18CBA517945}"/>
              </a:ext>
            </a:extLst>
          </p:cNvPr>
          <p:cNvSpPr txBox="1">
            <a:spLocks/>
          </p:cNvSpPr>
          <p:nvPr/>
        </p:nvSpPr>
        <p:spPr bwMode="gray">
          <a:xfrm>
            <a:off x="1974065" y="1230597"/>
            <a:ext cx="1320630" cy="21402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Private Network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34F3435-C927-418C-9757-88C0831777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56026" y="1444620"/>
            <a:ext cx="789752" cy="97199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1F9FAA4-B2D5-4150-9D3A-C4536EFE3F48}"/>
              </a:ext>
            </a:extLst>
          </p:cNvPr>
          <p:cNvSpPr txBox="1"/>
          <p:nvPr/>
        </p:nvSpPr>
        <p:spPr>
          <a:xfrm>
            <a:off x="5437642" y="2521416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2BD9425F-33AA-4AC5-B32B-5A7A21A01459}"/>
              </a:ext>
            </a:extLst>
          </p:cNvPr>
          <p:cNvSpPr/>
          <p:nvPr/>
        </p:nvSpPr>
        <p:spPr>
          <a:xfrm>
            <a:off x="4323902" y="1701876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AC75CA-4579-41F0-9B7D-122F9AA90450}"/>
              </a:ext>
            </a:extLst>
          </p:cNvPr>
          <p:cNvSpPr txBox="1"/>
          <p:nvPr/>
        </p:nvSpPr>
        <p:spPr>
          <a:xfrm>
            <a:off x="4259345" y="1821391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91A9-E8B9-4AF0-8152-2FEDD4B6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306" y="2104792"/>
            <a:ext cx="8921679" cy="1235013"/>
          </a:xfrm>
        </p:spPr>
        <p:txBody>
          <a:bodyPr/>
          <a:lstStyle/>
          <a:p>
            <a:r>
              <a:rPr lang="en-US" dirty="0"/>
              <a:t>Assignment -</a:t>
            </a:r>
            <a:r>
              <a:rPr lang="th-TH"/>
              <a:t>จำลองและอธิบาย ด้วย แผนภูมิ </a:t>
            </a:r>
            <a:r>
              <a:rPr lang="en-US" dirty="0"/>
              <a:t>Tree</a:t>
            </a:r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DEE2F-FF63-4409-8E79-9BDE77F49CD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2513B-BFDB-4789-9D0F-3FAF1E86A1C3}"/>
              </a:ext>
            </a:extLst>
          </p:cNvPr>
          <p:cNvSpPr/>
          <p:nvPr/>
        </p:nvSpPr>
        <p:spPr>
          <a:xfrm>
            <a:off x="3892809" y="946596"/>
            <a:ext cx="3741370" cy="861237"/>
          </a:xfrm>
          <a:prstGeom prst="round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Dashboard</a:t>
            </a:r>
            <a:endParaRPr kumimoji="1"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8DD621-DB09-44F5-9BF2-8EF87FB46760}"/>
              </a:ext>
            </a:extLst>
          </p:cNvPr>
          <p:cNvSpPr/>
          <p:nvPr/>
        </p:nvSpPr>
        <p:spPr>
          <a:xfrm>
            <a:off x="791646" y="2291679"/>
            <a:ext cx="3741370" cy="861237"/>
          </a:xfrm>
          <a:prstGeom prst="round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Temperature</a:t>
            </a:r>
            <a:endParaRPr kumimoji="1" lang="th-T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20AE3A-12B8-43F0-95BF-036182797F09}"/>
              </a:ext>
            </a:extLst>
          </p:cNvPr>
          <p:cNvSpPr/>
          <p:nvPr/>
        </p:nvSpPr>
        <p:spPr>
          <a:xfrm>
            <a:off x="7001059" y="2291678"/>
            <a:ext cx="3741370" cy="861237"/>
          </a:xfrm>
          <a:prstGeom prst="round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67AD6-D5AC-442B-A0AE-BE9A3F04A081}"/>
              </a:ext>
            </a:extLst>
          </p:cNvPr>
          <p:cNvSpPr/>
          <p:nvPr/>
        </p:nvSpPr>
        <p:spPr>
          <a:xfrm>
            <a:off x="869619" y="3805046"/>
            <a:ext cx="3741370" cy="861237"/>
          </a:xfrm>
          <a:prstGeom prst="round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F2B774-1B06-4F0A-9D38-B9011E80EFF1}"/>
              </a:ext>
            </a:extLst>
          </p:cNvPr>
          <p:cNvSpPr/>
          <p:nvPr/>
        </p:nvSpPr>
        <p:spPr>
          <a:xfrm>
            <a:off x="7001059" y="3705086"/>
            <a:ext cx="3741370" cy="861237"/>
          </a:xfrm>
          <a:prstGeom prst="round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1A9F56-A416-4D5A-BCED-43AACEF4FD7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763494" y="1807833"/>
            <a:ext cx="0" cy="914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FD5C21-6B55-4B87-9FDF-A8DB3B04C5BA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533016" y="2722297"/>
            <a:ext cx="24680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3659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17481-3486-4C2A-96DA-5C869C8A3381}"/>
              </a:ext>
            </a:extLst>
          </p:cNvPr>
          <p:cNvSpPr/>
          <p:nvPr/>
        </p:nvSpPr>
        <p:spPr>
          <a:xfrm>
            <a:off x="-2822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75AFC-7510-4674-A227-0AFF5542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" y="2231350"/>
            <a:ext cx="6158961" cy="26400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475234" y="2458717"/>
            <a:ext cx="3173506" cy="802563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515414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475234" y="3316711"/>
            <a:ext cx="3173506" cy="142538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756210" y="2438169"/>
            <a:ext cx="2985455" cy="230393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733B2-CAC9-4F0B-ACE4-49137D6F215A}"/>
              </a:ext>
            </a:extLst>
          </p:cNvPr>
          <p:cNvSpPr txBox="1"/>
          <p:nvPr/>
        </p:nvSpPr>
        <p:spPr>
          <a:xfrm>
            <a:off x="104536" y="575415"/>
            <a:ext cx="713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dashboard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3307975" y="4842424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3223061" y="1274027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891E5E-65A3-4580-A59D-C804A469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68" y="461666"/>
            <a:ext cx="12201868" cy="59568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22F597-5E8A-46EE-8359-466A176C5616}"/>
              </a:ext>
            </a:extLst>
          </p:cNvPr>
          <p:cNvSpPr/>
          <p:nvPr/>
        </p:nvSpPr>
        <p:spPr>
          <a:xfrm>
            <a:off x="-9868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</a:t>
            </a:r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schedule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5CF69F-36B6-4F12-A1FB-64B9EC1BCC00}"/>
              </a:ext>
            </a:extLst>
          </p:cNvPr>
          <p:cNvSpPr/>
          <p:nvPr/>
        </p:nvSpPr>
        <p:spPr>
          <a:xfrm>
            <a:off x="7428374" y="1008330"/>
            <a:ext cx="4652157" cy="53258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2F9432-55F9-4B86-9DE3-37FC99C26F92}"/>
              </a:ext>
            </a:extLst>
          </p:cNvPr>
          <p:cNvSpPr/>
          <p:nvPr/>
        </p:nvSpPr>
        <p:spPr>
          <a:xfrm>
            <a:off x="3762971" y="4393406"/>
            <a:ext cx="8317559" cy="1940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D527E-640A-4FF6-9344-4A5A42CB8D6E}"/>
              </a:ext>
            </a:extLst>
          </p:cNvPr>
          <p:cNvSpPr/>
          <p:nvPr/>
        </p:nvSpPr>
        <p:spPr>
          <a:xfrm>
            <a:off x="3788699" y="924214"/>
            <a:ext cx="3257979" cy="3133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135233" y="1109071"/>
            <a:ext cx="3257979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91847" y="45910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4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Data from database to create chart on webpage </a:t>
            </a:r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237558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108932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523438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82695"/>
            <a:ext cx="621169" cy="621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12722028" y="346995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CDE67-55C5-42B2-B9F2-1FAA66D4B9A8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6E05D-7CDA-41DD-85DA-3D39637EADBD}"/>
              </a:ext>
            </a:extLst>
          </p:cNvPr>
          <p:cNvSpPr/>
          <p:nvPr/>
        </p:nvSpPr>
        <p:spPr>
          <a:xfrm>
            <a:off x="7428375" y="799751"/>
            <a:ext cx="4655947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4E8A8CF-96C2-45C1-ABED-4B4A182EB49D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ED1913C-FAFC-4658-8764-AF2B61E5EF95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832" y="3061453"/>
            <a:ext cx="1525043" cy="69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E040C-EE9E-44A9-A3D5-C1CB608A63CB}"/>
              </a:ext>
            </a:extLst>
          </p:cNvPr>
          <p:cNvSpPr txBox="1"/>
          <p:nvPr/>
        </p:nvSpPr>
        <p:spPr>
          <a:xfrm>
            <a:off x="275391" y="1996993"/>
            <a:ext cx="294608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2E8C4-AF07-49E9-9962-17E9BDC866C8}"/>
              </a:ext>
            </a:extLst>
          </p:cNvPr>
          <p:cNvSpPr txBox="1"/>
          <p:nvPr/>
        </p:nvSpPr>
        <p:spPr>
          <a:xfrm>
            <a:off x="275390" y="2777685"/>
            <a:ext cx="29460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34FF-218B-4441-9018-6CB815ED07EB}"/>
              </a:ext>
            </a:extLst>
          </p:cNvPr>
          <p:cNvSpPr txBox="1"/>
          <p:nvPr/>
        </p:nvSpPr>
        <p:spPr>
          <a:xfrm>
            <a:off x="254288" y="3565985"/>
            <a:ext cx="2967185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FF3236-0062-450B-BB5F-4361445A2C3C}"/>
              </a:ext>
            </a:extLst>
          </p:cNvPr>
          <p:cNvSpPr txBox="1"/>
          <p:nvPr/>
        </p:nvSpPr>
        <p:spPr>
          <a:xfrm>
            <a:off x="259882" y="4393406"/>
            <a:ext cx="296159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964618" y="1411752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221966" y="1431450"/>
            <a:ext cx="376472" cy="318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7" y="1415091"/>
            <a:ext cx="338554" cy="3385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241547" y="4878675"/>
            <a:ext cx="317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6F76D8-2C6D-4DA1-9E5D-A781CBBB43EE}"/>
              </a:ext>
            </a:extLst>
          </p:cNvPr>
          <p:cNvSpPr txBox="1"/>
          <p:nvPr/>
        </p:nvSpPr>
        <p:spPr>
          <a:xfrm>
            <a:off x="227605" y="2404950"/>
            <a:ext cx="3238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290AD-7E17-4CB4-8D5C-A016B869C2F7}"/>
              </a:ext>
            </a:extLst>
          </p:cNvPr>
          <p:cNvSpPr txBox="1"/>
          <p:nvPr/>
        </p:nvSpPr>
        <p:spPr>
          <a:xfrm>
            <a:off x="234825" y="3206693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61571F-3F7A-4925-B39D-F565645FE999}"/>
              </a:ext>
            </a:extLst>
          </p:cNvPr>
          <p:cNvSpPr txBox="1"/>
          <p:nvPr/>
        </p:nvSpPr>
        <p:spPr>
          <a:xfrm>
            <a:off x="234825" y="4049198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CFC992-3118-4878-A333-39E414BFF8CA}"/>
              </a:ext>
            </a:extLst>
          </p:cNvPr>
          <p:cNvSpPr txBox="1"/>
          <p:nvPr/>
        </p:nvSpPr>
        <p:spPr>
          <a:xfrm>
            <a:off x="8147213" y="1342766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8EA35A-A58A-473E-AB53-B6F10161864C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BE4672D-6030-4876-90AE-BF0CFBFDE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127" y="1743858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84ADE7-E031-4F11-B662-6C3131D9C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133" y="3343828"/>
            <a:ext cx="3779805" cy="1085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2AD3FB-7EB1-4D23-BE72-9479A281C6CC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2B794D-29E9-4E21-BE5C-439AE5EF6EBB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D039D63-CE80-41C8-94E6-109E6481C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2E0D96-7C11-43A6-B14F-CDE2A261701C}"/>
              </a:ext>
            </a:extLst>
          </p:cNvPr>
          <p:cNvSpPr/>
          <p:nvPr/>
        </p:nvSpPr>
        <p:spPr>
          <a:xfrm>
            <a:off x="11597945" y="4094131"/>
            <a:ext cx="45882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8480E5-CDDF-4314-9AFC-D0D649276B4C}"/>
              </a:ext>
            </a:extLst>
          </p:cNvPr>
          <p:cNvSpPr/>
          <p:nvPr/>
        </p:nvSpPr>
        <p:spPr>
          <a:xfrm>
            <a:off x="7436644" y="4094131"/>
            <a:ext cx="34820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BEFA3E4-BE00-4394-A508-D806B06F21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7539" y="4922433"/>
            <a:ext cx="2775441" cy="1305639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92A4DD4-B82B-4E7B-8A3D-9FF08138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76B40-458D-444F-8DEA-C3210BE7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930978-8352-4257-9B12-5C0892C2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4" r="5548" b="9279"/>
          <a:stretch/>
        </p:blipFill>
        <p:spPr>
          <a:xfrm>
            <a:off x="343849" y="1091778"/>
            <a:ext cx="11166965" cy="3114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93F69-6F4E-46B1-B5D0-0445B250F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</a:t>
            </a:r>
            <a:r>
              <a:rPr kumimoji="1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Temperat</a:t>
            </a:r>
            <a:r>
              <a:rPr kumimoji="1" lang="en-US" sz="20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281366" y="355815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1577526" y="1775711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4270048" y="1509104"/>
            <a:ext cx="2064079" cy="973602"/>
          </a:xfrm>
          <a:prstGeom prst="borderCallout1">
            <a:avLst>
              <a:gd name="adj1" fmla="val 116779"/>
              <a:gd name="adj2" fmla="val -51984"/>
              <a:gd name="adj3" fmla="val 52784"/>
              <a:gd name="adj4" fmla="val 3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0C4E3A13-1B93-44D2-835E-DA1FD7E3D26D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B4F905C1-F735-4810-867F-FC44338B84AB}"/>
              </a:ext>
            </a:extLst>
          </p:cNvPr>
          <p:cNvSpPr/>
          <p:nvPr/>
        </p:nvSpPr>
        <p:spPr>
          <a:xfrm>
            <a:off x="8400720" y="3054026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B27F29-8EA0-4FDD-8A8B-52DF0BDE9988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1246FC-066B-4C42-B750-71AECB77656F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33C0015B-059D-4B22-A51F-E474418A5474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6F32D2-7C93-400A-B7C6-CB04F34BB2D1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6F127BDC-AFFC-44FF-90F4-B75DD99B67CE}"/>
              </a:ext>
            </a:extLst>
          </p:cNvPr>
          <p:cNvSpPr/>
          <p:nvPr/>
        </p:nvSpPr>
        <p:spPr>
          <a:xfrm>
            <a:off x="3824102" y="3384360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BB9990-B037-40F4-B787-2EAD6FA05EB9}"/>
              </a:ext>
            </a:extLst>
          </p:cNvPr>
          <p:cNvSpPr/>
          <p:nvPr/>
        </p:nvSpPr>
        <p:spPr>
          <a:xfrm>
            <a:off x="5545601" y="2992511"/>
            <a:ext cx="295764" cy="12303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81838F1F-A1F8-4A3B-8F85-322062943BC9}"/>
              </a:ext>
            </a:extLst>
          </p:cNvPr>
          <p:cNvSpPr/>
          <p:nvPr/>
        </p:nvSpPr>
        <p:spPr>
          <a:xfrm>
            <a:off x="2978783" y="5034779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9F30C8-EC4F-4763-8CE5-038BC5A5905C}"/>
              </a:ext>
            </a:extLst>
          </p:cNvPr>
          <p:cNvSpPr/>
          <p:nvPr/>
        </p:nvSpPr>
        <p:spPr>
          <a:xfrm>
            <a:off x="5629581" y="3256965"/>
            <a:ext cx="652551" cy="175523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7BDEC7F9-B45A-49AA-82FF-6C4CB85874A4}"/>
              </a:ext>
            </a:extLst>
          </p:cNvPr>
          <p:cNvSpPr/>
          <p:nvPr/>
        </p:nvSpPr>
        <p:spPr>
          <a:xfrm>
            <a:off x="6606817" y="5806108"/>
            <a:ext cx="3386157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5B6034-AEA2-4D78-B510-F7673839F9E3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5CF3C52-F803-416C-B352-416FD5CBBD23}"/>
              </a:ext>
            </a:extLst>
          </p:cNvPr>
          <p:cNvSpPr/>
          <p:nvPr/>
        </p:nvSpPr>
        <p:spPr>
          <a:xfrm>
            <a:off x="227048" y="610103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8F4DA-C9D7-4E13-BA11-7887492FA552}"/>
              </a:ext>
            </a:extLst>
          </p:cNvPr>
          <p:cNvSpPr txBox="1"/>
          <p:nvPr/>
        </p:nvSpPr>
        <p:spPr>
          <a:xfrm>
            <a:off x="706185" y="65627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C46EE6-40E7-4FBA-9490-93C6C43EEE77}"/>
              </a:ext>
            </a:extLst>
          </p:cNvPr>
          <p:cNvSpPr/>
          <p:nvPr/>
        </p:nvSpPr>
        <p:spPr>
          <a:xfrm>
            <a:off x="1789971" y="2843633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EA0411-52B9-4B14-ADFE-F5802C4393F4}"/>
              </a:ext>
            </a:extLst>
          </p:cNvPr>
          <p:cNvSpPr/>
          <p:nvPr/>
        </p:nvSpPr>
        <p:spPr>
          <a:xfrm>
            <a:off x="2978783" y="2611004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7D3903-2740-424C-BFBF-68077EDBD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74" y="4287560"/>
            <a:ext cx="1457528" cy="219106"/>
          </a:xfrm>
          <a:prstGeom prst="rect">
            <a:avLst/>
          </a:prstGeom>
        </p:spPr>
      </p:pic>
      <p:sp>
        <p:nvSpPr>
          <p:cNvPr id="47" name="Callout: Line 46">
            <a:extLst>
              <a:ext uri="{FF2B5EF4-FFF2-40B4-BE49-F238E27FC236}">
                <a16:creationId xmlns:a16="http://schemas.microsoft.com/office/drawing/2014/main" id="{FFA88C92-D235-4404-85FC-794DCEB47FF9}"/>
              </a:ext>
            </a:extLst>
          </p:cNvPr>
          <p:cNvSpPr/>
          <p:nvPr/>
        </p:nvSpPr>
        <p:spPr>
          <a:xfrm>
            <a:off x="311349" y="5168378"/>
            <a:ext cx="2207091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00F82E-307A-4B18-9311-519C19E96993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llout: Line 48">
            <a:extLst>
              <a:ext uri="{FF2B5EF4-FFF2-40B4-BE49-F238E27FC236}">
                <a16:creationId xmlns:a16="http://schemas.microsoft.com/office/drawing/2014/main" id="{43025DED-FB4E-4F35-8A3A-EFD1FB7456E9}"/>
              </a:ext>
            </a:extLst>
          </p:cNvPr>
          <p:cNvSpPr/>
          <p:nvPr/>
        </p:nvSpPr>
        <p:spPr>
          <a:xfrm>
            <a:off x="6698960" y="3104227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391EB-FF8F-4927-802C-4C14DC769E92}"/>
              </a:ext>
            </a:extLst>
          </p:cNvPr>
          <p:cNvSpPr/>
          <p:nvPr/>
        </p:nvSpPr>
        <p:spPr>
          <a:xfrm>
            <a:off x="5377540" y="2813234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llout: Line 54">
            <a:extLst>
              <a:ext uri="{FF2B5EF4-FFF2-40B4-BE49-F238E27FC236}">
                <a16:creationId xmlns:a16="http://schemas.microsoft.com/office/drawing/2014/main" id="{11CC1223-E147-49B2-AA42-023A2B52F184}"/>
              </a:ext>
            </a:extLst>
          </p:cNvPr>
          <p:cNvSpPr/>
          <p:nvPr/>
        </p:nvSpPr>
        <p:spPr>
          <a:xfrm>
            <a:off x="7959724" y="3698539"/>
            <a:ext cx="1239694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56" name="Callout: Line 55">
            <a:extLst>
              <a:ext uri="{FF2B5EF4-FFF2-40B4-BE49-F238E27FC236}">
                <a16:creationId xmlns:a16="http://schemas.microsoft.com/office/drawing/2014/main" id="{DE64BC0A-32BC-4B2D-AC65-FF884ADD2E3D}"/>
              </a:ext>
            </a:extLst>
          </p:cNvPr>
          <p:cNvSpPr/>
          <p:nvPr/>
        </p:nvSpPr>
        <p:spPr>
          <a:xfrm>
            <a:off x="7037718" y="5070724"/>
            <a:ext cx="1203890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0" grpId="0" animBg="1"/>
      <p:bldP spid="29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2E69F-BC4A-4671-80FE-C33F2795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FDD05-279E-43B2-A5BF-4A4B9771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9" y="1266019"/>
            <a:ext cx="6156058" cy="4390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Utility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217607" y="1298526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281756" y="4090709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6958877" y="1196365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7174AB90-C868-45E7-A31F-EFD27DF08747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9A6AC-3549-418F-AF9C-79A8D665937D}"/>
              </a:ext>
            </a:extLst>
          </p:cNvPr>
          <p:cNvSpPr txBox="1"/>
          <p:nvPr/>
        </p:nvSpPr>
        <p:spPr>
          <a:xfrm>
            <a:off x="796783" y="65576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7D6199B-1273-4593-87FE-EF0C5AF1C5A0}"/>
              </a:ext>
            </a:extLst>
          </p:cNvPr>
          <p:cNvSpPr/>
          <p:nvPr/>
        </p:nvSpPr>
        <p:spPr>
          <a:xfrm>
            <a:off x="286106" y="561503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A5586-3604-4D5F-9B43-94B0D5680CF0}"/>
              </a:ext>
            </a:extLst>
          </p:cNvPr>
          <p:cNvSpPr/>
          <p:nvPr/>
        </p:nvSpPr>
        <p:spPr>
          <a:xfrm>
            <a:off x="1482357" y="3675627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621361-1E1E-4A01-8658-4623905E97EC}"/>
              </a:ext>
            </a:extLst>
          </p:cNvPr>
          <p:cNvSpPr/>
          <p:nvPr/>
        </p:nvSpPr>
        <p:spPr>
          <a:xfrm>
            <a:off x="5704639" y="1739356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2930F2-EE69-465D-81D2-C9A30AFC6A96}"/>
              </a:ext>
            </a:extLst>
          </p:cNvPr>
          <p:cNvSpPr/>
          <p:nvPr/>
        </p:nvSpPr>
        <p:spPr>
          <a:xfrm>
            <a:off x="1375957" y="1739356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528896-39FA-422E-AC53-3B2226106561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D601E90-0659-4BE8-9B4F-654DE5615DFC}"/>
              </a:ext>
            </a:extLst>
          </p:cNvPr>
          <p:cNvSpPr/>
          <p:nvPr/>
        </p:nvSpPr>
        <p:spPr>
          <a:xfrm>
            <a:off x="217607" y="2752062"/>
            <a:ext cx="1158351" cy="224606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1237E-0C98-4140-8FB1-B13D1B4B11A5}"/>
              </a:ext>
            </a:extLst>
          </p:cNvPr>
          <p:cNvSpPr/>
          <p:nvPr/>
        </p:nvSpPr>
        <p:spPr>
          <a:xfrm>
            <a:off x="392977" y="211572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3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9618</TotalTime>
  <Words>2360</Words>
  <Application>Microsoft Office PowerPoint</Application>
  <PresentationFormat>Widescreen</PresentationFormat>
  <Paragraphs>623</Paragraphs>
  <Slides>43</Slides>
  <Notes>9</Notes>
  <HiddenSlides>28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Meiryo</vt:lpstr>
      <vt:lpstr>Meiryo UI</vt:lpstr>
      <vt:lpstr>Amasis MT Pro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PowerPoint Presentation</vt:lpstr>
      <vt:lpstr>PowerPoint Presentation</vt:lpstr>
      <vt:lpstr>As Is</vt:lpstr>
      <vt:lpstr>Assignment -จำลองและอธิบาย ด้วย แผนภูมิ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As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User, Traning (SDT)</cp:lastModifiedBy>
  <cp:revision>375</cp:revision>
  <dcterms:created xsi:type="dcterms:W3CDTF">2022-06-22T07:54:51Z</dcterms:created>
  <dcterms:modified xsi:type="dcterms:W3CDTF">2022-10-12T10:23:01Z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